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5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十七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基督的大使命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讲：成全神旨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我在地上已经荣耀你，你所托付我的事，我已成全了。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完成当作事，就满心喜乐。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主权威的吩咐</a:t>
            </a:r>
            <a:endParaRPr lang="en-US" altLang="zh-CN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28:</a:t>
            </a:r>
            <a:r>
              <a:rPr lang="en-US" altLang="zh-CN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CN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</a:p>
          <a:p>
            <a:pPr marL="360000" lvl="1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便万民作门徒</a:t>
            </a:r>
            <a:endParaRPr lang="en-US" altLang="zh-HK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这个字在新约圣经中出现</a:t>
            </a:r>
            <a:r>
              <a:rPr lang="en-US" altLang="zh-CN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269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CN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只出现</a:t>
            </a:r>
            <a:r>
              <a:rPr lang="en-US" altLang="zh-CN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信徒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出现</a:t>
            </a:r>
            <a:r>
              <a:rPr lang="en-US" altLang="zh-CN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CN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教导与施洗</a:t>
            </a:r>
            <a:endParaRPr lang="en-US" altLang="zh-CN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借着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””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施洗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““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教训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都是宣教的策略</a:t>
            </a:r>
            <a:endParaRPr lang="en-US" altLang="zh-CN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主耶稣用了三个策略</a:t>
            </a:r>
            <a:endParaRPr lang="en-US" altLang="zh-HK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祂的同在</a:t>
            </a:r>
            <a:endParaRPr lang="en-US" altLang="zh-HK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遵行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大使命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耶稣应许同在</a:t>
            </a:r>
            <a:endParaRPr lang="en-US" altLang="zh-CN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整卷福音书里都首尾呼应 </a:t>
            </a:r>
            <a:endParaRPr lang="en-US" altLang="zh-CN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主耶稣成全父神旨意，我们“悔改人生路”又是如何的呢？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大使命是主权威的吩咐，使万民作门徒！我们人生的前提，是否能与此配合？</a:t>
            </a:r>
          </a:p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遵行“大使命”者得到主耶稣的应许“祂的同在”，是难得的福份。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大使命不单在努力传福音，更要教导施洗，今天教会工作，是否有所偏差？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539</TotalTime>
  <Words>287</Words>
  <Application>Microsoft Office PowerPoint</Application>
  <PresentationFormat>如螢幕大小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80</cp:revision>
  <dcterms:created xsi:type="dcterms:W3CDTF">2019-08-02T05:49:04Z</dcterms:created>
  <dcterms:modified xsi:type="dcterms:W3CDTF">2020-06-02T12:29:33Z</dcterms:modified>
</cp:coreProperties>
</file>