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5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十六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基督徒的得胜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64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讲：顺服至死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弟兄胜过牠，是因羔羊的血和自己所见证的道。他们虽至于死，也不爱惜性命。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（启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12:11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看羔羊的顺服，超绝无可比拟！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羔羊的血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胜过撒但控告的秘诀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见证的道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那么，什么叫‘所见证的道’呢？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殉道豪情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殉道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是至高神属天得胜计划一部份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爱主优先</a:t>
            </a:r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buNone/>
            </a:pP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献上祷告：</a:t>
            </a:r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主啊，我在这里，我渴慕祢，我爱祢，我需要祢。</a:t>
            </a:r>
            <a:endParaRPr lang="en-US" altLang="zh-CN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胜过撒但控告的秘诀，是在羔羊的血中，是我们与主救赎的稳关系！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“爱主优先”，表示了什么重要考虑？爱主先于爱别的？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为何我“所见证的道”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属切身的道是那么重要？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528</TotalTime>
  <Words>246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79</cp:revision>
  <dcterms:created xsi:type="dcterms:W3CDTF">2019-08-02T05:49:04Z</dcterms:created>
  <dcterms:modified xsi:type="dcterms:W3CDTF">2020-06-02T12:30:30Z</dcterms:modified>
</cp:coreProperties>
</file>