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9"/>
  </p:notesMasterIdLst>
  <p:sldIdLst>
    <p:sldId id="260" r:id="rId2"/>
    <p:sldId id="264" r:id="rId3"/>
    <p:sldId id="265" r:id="rId4"/>
    <p:sldId id="266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8" y="4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圣经</a:t>
            </a:r>
            <a:endParaRPr lang="zh-TW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讲：真理自由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耶稣对信他的犹太人说：“你们若常常遵守我的道，就真是我的门徒；你们必晓得真理，真理必叫你们得以自由。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（约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8:31-32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自由的真谛在认识真理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苦受束缚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不受拒束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救主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义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感谢天父！信真道，得自由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真理不错是在自由中，但自由甘心接受真理约束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请分享真理自由，如何胜过恶习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</TotalTime>
  <Words>155</Words>
  <Application>Microsoft Office PowerPoint</Application>
  <PresentationFormat>如螢幕大小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Zenobia Wong, FEBCHK</cp:lastModifiedBy>
  <cp:revision>26</cp:revision>
  <dcterms:created xsi:type="dcterms:W3CDTF">2019-08-02T05:49:04Z</dcterms:created>
  <dcterms:modified xsi:type="dcterms:W3CDTF">2019-11-27T07:08:23Z</dcterms:modified>
</cp:coreProperties>
</file>